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2D69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2D69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2D69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2D69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2D69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2D69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2D69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2D69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2D69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0E6ED"/>
    <a:srgbClr val="CEDCE5"/>
    <a:srgbClr val="E53517"/>
    <a:srgbClr val="002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66" autoAdjust="0"/>
    <p:restoredTop sz="90929"/>
  </p:normalViewPr>
  <p:slideViewPr>
    <p:cSldViewPr>
      <p:cViewPr varScale="1">
        <p:scale>
          <a:sx n="98" d="100"/>
          <a:sy n="98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-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-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-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-32" charset="0"/>
              </a:defRPr>
            </a:lvl1pPr>
          </a:lstStyle>
          <a:p>
            <a:pPr>
              <a:defRPr/>
            </a:pPr>
            <a:fld id="{EA2FA173-303C-447C-B827-DED92A6202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469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-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-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Cliquez pour modifier les styles du texte du masque</a:t>
            </a:r>
          </a:p>
          <a:p>
            <a:pPr lvl="1"/>
            <a:r>
              <a:rPr lang="en-GB" noProof="0" smtClean="0"/>
              <a:t>Deuxième niveau</a:t>
            </a:r>
          </a:p>
          <a:p>
            <a:pPr lvl="2"/>
            <a:r>
              <a:rPr lang="en-GB" noProof="0" smtClean="0"/>
              <a:t>Troisième niveau</a:t>
            </a:r>
          </a:p>
          <a:p>
            <a:pPr lvl="3"/>
            <a:r>
              <a:rPr lang="en-GB" noProof="0" smtClean="0"/>
              <a:t>Quatrième niveau</a:t>
            </a:r>
          </a:p>
          <a:p>
            <a:pPr lvl="4"/>
            <a:r>
              <a:rPr lang="en-GB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-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-32" charset="0"/>
              </a:defRPr>
            </a:lvl1pPr>
          </a:lstStyle>
          <a:p>
            <a:pPr>
              <a:defRPr/>
            </a:pPr>
            <a:fld id="{5FF15E26-2977-4210-872E-370B2C1C85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58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3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3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3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3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3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F15E26-2977-4210-872E-370B2C1C85C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65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239B2-405F-4A2D-A867-CA36F131242D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C0B093D6-125D-4391-A518-D508E6827EF4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99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76950" y="44450"/>
            <a:ext cx="1868488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44450"/>
            <a:ext cx="5456237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6D78E-78DB-4705-B57D-45E7E0F81969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7B9570E1-AE8F-4039-BE54-46003B5FDFDE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46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a37159\AppData\Local\Temp\vmware-a37159\VMwareDnD\c7c217cb\check_semi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452669"/>
            <a:ext cx="2736304" cy="5746123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800" cap="all" baseline="0">
                <a:solidFill>
                  <a:schemeClr val="bg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124744"/>
            <a:ext cx="5760640" cy="49011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C83475"/>
              </a:buClr>
              <a:defRPr sz="2000">
                <a:solidFill>
                  <a:srgbClr val="E43417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  <a:lvl2pPr marL="742950" indent="-285750">
              <a:buClr>
                <a:srgbClr val="C83475"/>
              </a:buClr>
              <a:buFont typeface="Arial" pitchFamily="34" charset="0"/>
              <a:buChar char="•"/>
              <a:defRPr sz="1800">
                <a:solidFill>
                  <a:srgbClr val="E43417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2pPr>
            <a:lvl3pPr>
              <a:buClr>
                <a:srgbClr val="C83475"/>
              </a:buClr>
              <a:defRPr sz="1600">
                <a:solidFill>
                  <a:srgbClr val="E43417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3pPr>
            <a:lvl4pPr marL="1600200" indent="-228600">
              <a:buClr>
                <a:srgbClr val="C83475"/>
              </a:buClr>
              <a:buFont typeface="Arial" pitchFamily="34" charset="0"/>
              <a:buChar char="•"/>
              <a:defRPr sz="1400">
                <a:solidFill>
                  <a:srgbClr val="E43417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4pPr>
            <a:lvl5pPr marL="2057400" indent="-228600">
              <a:buClr>
                <a:srgbClr val="C83475"/>
              </a:buClr>
              <a:buFont typeface="Arial" pitchFamily="34" charset="0"/>
              <a:buChar char="•"/>
              <a:defRPr sz="1400">
                <a:solidFill>
                  <a:srgbClr val="E43417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132139" y="452967"/>
            <a:ext cx="5761037" cy="6709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rgbClr val="E43417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12" name="Picture 3" descr="C:\Users\a36310\AppData\Local\Temp\vmware-a36310\VMwareDnD\46429549\cg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71551"/>
            <a:ext cx="1693269" cy="117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282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99951-E8EC-432B-AE9F-EA92038A57A4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77F7355B-2058-43F8-8975-1F95D702BE65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47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8638" y="1123950"/>
            <a:ext cx="36322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3238" y="1123950"/>
            <a:ext cx="36322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3F90-1470-46B3-B2F9-B6A00A5BCB5E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A9446147-081D-4EF1-87E9-42B405C1FDA6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64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3BF67-386F-46BE-9F1B-E71323AE2B2D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5C18A0B1-478D-4EE1-B50F-70BD778B96F3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5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22E9C-CE41-4ABE-9E54-4A11D014934A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FF9BEA10-25D5-4F53-801E-8D7C2B082B8F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4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AD29D-7118-482C-983A-BCA0E0DDCC74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575FA988-D98D-4C8D-AB01-EF4B0A5F4DB8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83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D6A39-6B8F-4A1C-B99D-9A71000D021E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8E9F862A-7DDD-468E-9ECA-DD6FE1684688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01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DE8CE-630C-44C1-BD91-60E077241F24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0275BC96-3D4E-4BC0-89EF-AB102C9D8CC0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8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E2E17-9F62-4D07-BDBC-E81B25A0944D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831A274B-62EA-48E1-9644-DFE4096EB6C5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44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052513"/>
            <a:ext cx="40005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1" descr="top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7416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r-FR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1123950"/>
            <a:ext cx="74168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534150"/>
            <a:ext cx="692308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41CC2CCF-CBEC-44E7-8B81-004BD17608AA}" type="datetime4">
              <a:rPr lang="en-GB"/>
              <a:pPr>
                <a:defRPr/>
              </a:pPr>
              <a:t>14 October 2014</a:t>
            </a:fld>
            <a:r>
              <a:rPr lang="en-GB"/>
              <a:t> - Page </a:t>
            </a:r>
            <a:fld id="{1767CCD7-73E3-47A4-BBE1-D0B882428269}" type="slidenum">
              <a:rPr lang="en-GB"/>
              <a:pPr>
                <a:defRPr/>
              </a:pPr>
              <a:t>‹#›</a:t>
            </a:fld>
            <a:r>
              <a:rPr lang="en-GB"/>
              <a:t>  </a:t>
            </a:r>
          </a:p>
          <a:p>
            <a:pPr>
              <a:defRPr/>
            </a:pPr>
            <a:endParaRPr lang="en-GB"/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895600" y="6524625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1000"/>
          </a:p>
        </p:txBody>
      </p:sp>
      <p:pic>
        <p:nvPicPr>
          <p:cNvPr id="1032" name="Picture 12" descr="buttom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6788"/>
            <a:ext cx="914400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3" descr="b logo small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163" y="6430963"/>
            <a:ext cx="1512887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E5351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E53517"/>
        </a:buClr>
        <a:buSzPct val="80000"/>
        <a:buBlip>
          <a:blip r:embed="rId17"/>
        </a:buBlip>
        <a:defRPr sz="2400">
          <a:solidFill>
            <a:srgbClr val="002D6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53517"/>
        </a:buClr>
        <a:buSzPct val="60000"/>
        <a:buBlip>
          <a:blip r:embed="rId17"/>
        </a:buBlip>
        <a:defRPr sz="2200">
          <a:solidFill>
            <a:srgbClr val="002D6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E53517"/>
        </a:buClr>
        <a:buSzPct val="60000"/>
        <a:buBlip>
          <a:blip r:embed="rId17"/>
        </a:buBlip>
        <a:defRPr sz="2000">
          <a:solidFill>
            <a:srgbClr val="002D6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53517"/>
        </a:buClr>
        <a:buSzPct val="50000"/>
        <a:buBlip>
          <a:blip r:embed="rId17"/>
        </a:buBlip>
        <a:defRPr sz="2000">
          <a:solidFill>
            <a:srgbClr val="002D6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E53517"/>
        </a:buClr>
        <a:buSzPct val="50000"/>
        <a:buBlip>
          <a:blip r:embed="rId17"/>
        </a:buBlip>
        <a:defRPr sz="2000">
          <a:solidFill>
            <a:srgbClr val="002D6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E53517"/>
        </a:buClr>
        <a:buSzPct val="50000"/>
        <a:buBlip>
          <a:blip r:embed="rId17"/>
        </a:buBlip>
        <a:defRPr sz="2000">
          <a:solidFill>
            <a:srgbClr val="002D6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E53517"/>
        </a:buClr>
        <a:buSzPct val="50000"/>
        <a:buBlip>
          <a:blip r:embed="rId17"/>
        </a:buBlip>
        <a:defRPr sz="2000">
          <a:solidFill>
            <a:srgbClr val="002D6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E53517"/>
        </a:buClr>
        <a:buSzPct val="50000"/>
        <a:buBlip>
          <a:blip r:embed="rId17"/>
        </a:buBlip>
        <a:defRPr sz="2000">
          <a:solidFill>
            <a:srgbClr val="002D69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HOW TO</a:t>
            </a:r>
            <a:br>
              <a:rPr lang="fr-BE" dirty="0" smtClean="0"/>
            </a:br>
            <a:r>
              <a:rPr lang="fr-BE" dirty="0" smtClean="0"/>
              <a:t>DISPLAY CHECK&amp;GO?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Amadeus</a:t>
            </a:r>
          </a:p>
          <a:p>
            <a:pPr marL="742950" lvl="2" indent="-342900"/>
            <a:r>
              <a:rPr lang="en-GB" sz="1800" b="1" dirty="0" smtClean="0"/>
              <a:t>FQDBRUBCN/ASN/R,U513058</a:t>
            </a:r>
          </a:p>
          <a:p>
            <a:pPr marL="742950" lvl="2" indent="-342900"/>
            <a:r>
              <a:rPr lang="de-DE" sz="1800" b="1" dirty="0" smtClean="0"/>
              <a:t>FQDBRUBCN/ASN/R,U*NOBAG</a:t>
            </a:r>
            <a:endParaRPr lang="en-GB" b="1" dirty="0" smtClean="0"/>
          </a:p>
          <a:p>
            <a:pPr marL="400050" lvl="2" indent="0">
              <a:buNone/>
            </a:pPr>
            <a:endParaRPr lang="en-US" b="1" dirty="0" smtClean="0"/>
          </a:p>
          <a:p>
            <a:r>
              <a:rPr lang="fr-BE" dirty="0" err="1" smtClean="0"/>
              <a:t>Travelport</a:t>
            </a:r>
            <a:r>
              <a:rPr lang="fr-BE" dirty="0" smtClean="0"/>
              <a:t> Galileo</a:t>
            </a:r>
          </a:p>
          <a:p>
            <a:pPr lvl="1"/>
            <a:r>
              <a:rPr lang="en-GB" b="1" dirty="0" smtClean="0"/>
              <a:t>FDBRUBCN01DEC/SN-PRI-NOBAG</a:t>
            </a:r>
          </a:p>
          <a:p>
            <a:pPr lvl="1"/>
            <a:endParaRPr lang="fr-BE" b="1" dirty="0" smtClean="0"/>
          </a:p>
          <a:p>
            <a:r>
              <a:rPr lang="fr-BE" dirty="0" smtClean="0"/>
              <a:t>Travelport </a:t>
            </a:r>
            <a:r>
              <a:rPr lang="fr-BE" dirty="0" err="1" smtClean="0"/>
              <a:t>Worldspan</a:t>
            </a:r>
            <a:endParaRPr lang="fr-BE" dirty="0"/>
          </a:p>
          <a:p>
            <a:pPr lvl="1"/>
            <a:r>
              <a:rPr lang="en-GB" b="1" dirty="0"/>
              <a:t>4FBRUBCNSR-SN/@@</a:t>
            </a:r>
            <a:r>
              <a:rPr lang="en-GB" b="1" dirty="0" smtClean="0"/>
              <a:t>NOBAG</a:t>
            </a:r>
          </a:p>
          <a:p>
            <a:pPr marL="457200" lvl="1" indent="0">
              <a:buNone/>
            </a:pPr>
            <a:endParaRPr lang="fr-BE" b="1" dirty="0" smtClean="0"/>
          </a:p>
          <a:p>
            <a:r>
              <a:rPr lang="fr-BE" dirty="0" smtClean="0"/>
              <a:t>Sabre</a:t>
            </a:r>
            <a:endParaRPr lang="en-US" dirty="0" smtClean="0"/>
          </a:p>
          <a:p>
            <a:pPr lvl="1"/>
            <a:r>
              <a:rPr lang="en-GB" b="1" dirty="0"/>
              <a:t>FQBRUBCN01DEC-SN‡UINBG01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GDS </a:t>
            </a:r>
            <a:r>
              <a:rPr lang="en-GB" dirty="0" smtClean="0"/>
              <a:t>Entries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47864" y="5925277"/>
            <a:ext cx="5459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>
                <a:solidFill>
                  <a:srgbClr val="E53517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CHECK&amp;GO ARE ALL DISPLAYED AS </a:t>
            </a:r>
            <a:r>
              <a:rPr lang="fr-BE" b="1" dirty="0" smtClean="0">
                <a:solidFill>
                  <a:srgbClr val="E53517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PRIVATE FARES</a:t>
            </a:r>
            <a:r>
              <a:rPr lang="fr-BE" dirty="0" smtClean="0">
                <a:solidFill>
                  <a:srgbClr val="E53517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.</a:t>
            </a:r>
            <a:endParaRPr lang="en-US" dirty="0">
              <a:solidFill>
                <a:srgbClr val="E53517"/>
              </a:solidFill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70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2D69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2D69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HOW TO DISPLAY CHECK&amp;GO?</vt:lpstr>
    </vt:vector>
  </TitlesOfParts>
  <Company>Brussels Airlines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DISPLAY CHECK&amp;GO?</dc:title>
  <dc:creator>Andreas Weingartner</dc:creator>
  <cp:lastModifiedBy>Andreas Weingartner</cp:lastModifiedBy>
  <cp:revision>2</cp:revision>
  <cp:lastPrinted>2006-12-29T08:51:40Z</cp:lastPrinted>
  <dcterms:created xsi:type="dcterms:W3CDTF">2014-10-14T08:53:54Z</dcterms:created>
  <dcterms:modified xsi:type="dcterms:W3CDTF">2014-10-14T08:54:46Z</dcterms:modified>
</cp:coreProperties>
</file>